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2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4C44D-D146-4260-8AA6-92642A46E0AA}" type="datetimeFigureOut">
              <a:rPr lang="fr-FR"/>
              <a:pPr>
                <a:defRPr/>
              </a:pPr>
              <a:t>30/09/2020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0957B-1597-473A-813A-82574217AC6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EE046-0B94-4F34-80DD-82B38BD8FA18}" type="datetimeFigureOut">
              <a:rPr lang="fr-FR"/>
              <a:pPr>
                <a:defRPr/>
              </a:pPr>
              <a:t>30/09/2020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8B67-75DF-41D0-B424-4D1A409F7F4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DA32-ECFF-4351-BB6E-32F576A070B1}" type="datetimeFigureOut">
              <a:rPr lang="fr-FR"/>
              <a:pPr>
                <a:defRPr/>
              </a:pPr>
              <a:t>30/09/2020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F9E4-CA23-4BAF-A554-111476F21CE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DB86E-15A9-4852-BF3B-2E86853AAE83}" type="datetimeFigureOut">
              <a:rPr lang="fr-FR"/>
              <a:pPr>
                <a:defRPr/>
              </a:pPr>
              <a:t>30/09/2020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6F091-C308-4B50-91C9-B4D00F85667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E7AB2-C8AC-4DEA-920F-F7CD3237FBA9}" type="datetimeFigureOut">
              <a:rPr lang="fr-FR"/>
              <a:pPr>
                <a:defRPr/>
              </a:pPr>
              <a:t>30/09/2020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6D694-012F-42F8-8BFD-27F3B6DF128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2D01C-CC48-4365-BB0D-B6CBE6E60F20}" type="datetimeFigureOut">
              <a:rPr lang="fr-FR"/>
              <a:pPr>
                <a:defRPr/>
              </a:pPr>
              <a:t>30/09/2020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79791-25B2-4E40-8649-31F1CE8A5A4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2B4DA-36B4-441B-A7E7-7F0FF1831666}" type="datetimeFigureOut">
              <a:rPr lang="fr-FR"/>
              <a:pPr>
                <a:defRPr/>
              </a:pPr>
              <a:t>30/09/2020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ECB8-B871-445E-805E-00D20C57B9C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3559B-9E96-483D-B2D9-33A510F30BD9}" type="datetimeFigureOut">
              <a:rPr lang="fr-FR"/>
              <a:pPr>
                <a:defRPr/>
              </a:pPr>
              <a:t>30/09/2020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7DB40-E457-4A9A-AB34-4B4E3EEEBBA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47D22-F420-497E-A010-0D4171DAEAE9}" type="datetimeFigureOut">
              <a:rPr lang="fr-FR"/>
              <a:pPr>
                <a:defRPr/>
              </a:pPr>
              <a:t>30/09/2020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975A9-1197-4318-8D0D-0D972847582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A9D8A-318C-41D9-B73B-26C9648A2272}" type="datetimeFigureOut">
              <a:rPr lang="fr-FR"/>
              <a:pPr>
                <a:defRPr/>
              </a:pPr>
              <a:t>30/09/2020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2C73-5897-4A28-B16E-40D3F77DBA8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878B-8E5A-42EE-BA91-3796845611BD}" type="datetimeFigureOut">
              <a:rPr lang="fr-FR"/>
              <a:pPr>
                <a:defRPr/>
              </a:pPr>
              <a:t>30/09/2020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5007-7E21-465C-B006-2FCAF3C4401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82212E-8F37-40B3-8603-21BD11D57867}" type="datetimeFigureOut">
              <a:rPr lang="fr-FR"/>
              <a:pPr>
                <a:defRPr/>
              </a:pPr>
              <a:t>30/09/2020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E7B5B2-C579-4969-BC5A-954ABAE7339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272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 t="80000" r="52126"/>
          <a:stretch>
            <a:fillRect/>
          </a:stretch>
        </p:blipFill>
        <p:spPr bwMode="auto">
          <a:xfrm>
            <a:off x="142875" y="571500"/>
            <a:ext cx="87153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 l="24329" t="37778" r="64684" b="36667"/>
          <a:stretch>
            <a:fillRect/>
          </a:stretch>
        </p:blipFill>
        <p:spPr bwMode="auto">
          <a:xfrm>
            <a:off x="2124075" y="476250"/>
            <a:ext cx="3429000" cy="563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Image associÃ©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0"/>
            <a:ext cx="9113837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/>
          <a:srcRect l="36667" t="24329" r="37778" b="64684"/>
          <a:stretch>
            <a:fillRect/>
          </a:stretch>
        </p:blipFill>
        <p:spPr bwMode="auto">
          <a:xfrm>
            <a:off x="468313" y="4581525"/>
            <a:ext cx="2951162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Freeform 4"/>
          <p:cNvSpPr>
            <a:spLocks/>
          </p:cNvSpPr>
          <p:nvPr/>
        </p:nvSpPr>
        <p:spPr bwMode="auto">
          <a:xfrm>
            <a:off x="769938" y="5059363"/>
            <a:ext cx="2282825" cy="1320800"/>
          </a:xfrm>
          <a:custGeom>
            <a:avLst/>
            <a:gdLst/>
            <a:ahLst/>
            <a:cxnLst>
              <a:cxn ang="0">
                <a:pos x="621" y="832"/>
              </a:cxn>
              <a:cxn ang="0">
                <a:pos x="854" y="829"/>
              </a:cxn>
              <a:cxn ang="0">
                <a:pos x="907" y="811"/>
              </a:cxn>
              <a:cxn ang="0">
                <a:pos x="965" y="808"/>
              </a:cxn>
              <a:cxn ang="0">
                <a:pos x="1069" y="821"/>
              </a:cxn>
              <a:cxn ang="0">
                <a:pos x="1120" y="789"/>
              </a:cxn>
              <a:cxn ang="0">
                <a:pos x="1169" y="717"/>
              </a:cxn>
              <a:cxn ang="0">
                <a:pos x="1240" y="695"/>
              </a:cxn>
              <a:cxn ang="0">
                <a:pos x="1278" y="671"/>
              </a:cxn>
              <a:cxn ang="0">
                <a:pos x="1341" y="480"/>
              </a:cxn>
              <a:cxn ang="0">
                <a:pos x="1392" y="255"/>
              </a:cxn>
              <a:cxn ang="0">
                <a:pos x="1403" y="144"/>
              </a:cxn>
              <a:cxn ang="0">
                <a:pos x="1438" y="0"/>
              </a:cxn>
              <a:cxn ang="0">
                <a:pos x="995" y="2"/>
              </a:cxn>
              <a:cxn ang="0">
                <a:pos x="990" y="200"/>
              </a:cxn>
              <a:cxn ang="0">
                <a:pos x="1117" y="200"/>
              </a:cxn>
              <a:cxn ang="0">
                <a:pos x="1117" y="554"/>
              </a:cxn>
              <a:cxn ang="0">
                <a:pos x="374" y="551"/>
              </a:cxn>
              <a:cxn ang="0">
                <a:pos x="373" y="202"/>
              </a:cxn>
              <a:cxn ang="0">
                <a:pos x="497" y="200"/>
              </a:cxn>
              <a:cxn ang="0">
                <a:pos x="494" y="2"/>
              </a:cxn>
              <a:cxn ang="0">
                <a:pos x="0" y="5"/>
              </a:cxn>
              <a:cxn ang="0">
                <a:pos x="21" y="175"/>
              </a:cxn>
              <a:cxn ang="0">
                <a:pos x="27" y="314"/>
              </a:cxn>
              <a:cxn ang="0">
                <a:pos x="65" y="459"/>
              </a:cxn>
              <a:cxn ang="0">
                <a:pos x="129" y="587"/>
              </a:cxn>
              <a:cxn ang="0">
                <a:pos x="173" y="679"/>
              </a:cxn>
              <a:cxn ang="0">
                <a:pos x="232" y="743"/>
              </a:cxn>
              <a:cxn ang="0">
                <a:pos x="293" y="795"/>
              </a:cxn>
              <a:cxn ang="0">
                <a:pos x="408" y="807"/>
              </a:cxn>
              <a:cxn ang="0">
                <a:pos x="499" y="819"/>
              </a:cxn>
              <a:cxn ang="0">
                <a:pos x="531" y="829"/>
              </a:cxn>
              <a:cxn ang="0">
                <a:pos x="621" y="832"/>
              </a:cxn>
            </a:cxnLst>
            <a:rect l="0" t="0" r="r" b="b"/>
            <a:pathLst>
              <a:path w="1438" h="832">
                <a:moveTo>
                  <a:pt x="621" y="832"/>
                </a:moveTo>
                <a:lnTo>
                  <a:pt x="854" y="829"/>
                </a:lnTo>
                <a:lnTo>
                  <a:pt x="907" y="811"/>
                </a:lnTo>
                <a:lnTo>
                  <a:pt x="965" y="808"/>
                </a:lnTo>
                <a:lnTo>
                  <a:pt x="1069" y="821"/>
                </a:lnTo>
                <a:lnTo>
                  <a:pt x="1120" y="789"/>
                </a:lnTo>
                <a:lnTo>
                  <a:pt x="1169" y="717"/>
                </a:lnTo>
                <a:lnTo>
                  <a:pt x="1240" y="695"/>
                </a:lnTo>
                <a:lnTo>
                  <a:pt x="1278" y="671"/>
                </a:lnTo>
                <a:lnTo>
                  <a:pt x="1341" y="480"/>
                </a:lnTo>
                <a:lnTo>
                  <a:pt x="1392" y="255"/>
                </a:lnTo>
                <a:lnTo>
                  <a:pt x="1403" y="144"/>
                </a:lnTo>
                <a:lnTo>
                  <a:pt x="1438" y="0"/>
                </a:lnTo>
                <a:lnTo>
                  <a:pt x="995" y="2"/>
                </a:lnTo>
                <a:lnTo>
                  <a:pt x="990" y="200"/>
                </a:lnTo>
                <a:lnTo>
                  <a:pt x="1117" y="200"/>
                </a:lnTo>
                <a:lnTo>
                  <a:pt x="1117" y="554"/>
                </a:lnTo>
                <a:lnTo>
                  <a:pt x="374" y="551"/>
                </a:lnTo>
                <a:lnTo>
                  <a:pt x="373" y="202"/>
                </a:lnTo>
                <a:lnTo>
                  <a:pt x="497" y="200"/>
                </a:lnTo>
                <a:lnTo>
                  <a:pt x="494" y="2"/>
                </a:lnTo>
                <a:lnTo>
                  <a:pt x="0" y="5"/>
                </a:lnTo>
                <a:lnTo>
                  <a:pt x="21" y="175"/>
                </a:lnTo>
                <a:lnTo>
                  <a:pt x="27" y="314"/>
                </a:lnTo>
                <a:lnTo>
                  <a:pt x="65" y="459"/>
                </a:lnTo>
                <a:lnTo>
                  <a:pt x="129" y="587"/>
                </a:lnTo>
                <a:lnTo>
                  <a:pt x="173" y="679"/>
                </a:lnTo>
                <a:lnTo>
                  <a:pt x="232" y="743"/>
                </a:lnTo>
                <a:lnTo>
                  <a:pt x="293" y="795"/>
                </a:lnTo>
                <a:lnTo>
                  <a:pt x="408" y="807"/>
                </a:lnTo>
                <a:lnTo>
                  <a:pt x="499" y="819"/>
                </a:lnTo>
                <a:lnTo>
                  <a:pt x="531" y="829"/>
                </a:lnTo>
                <a:lnTo>
                  <a:pt x="621" y="832"/>
                </a:lnTo>
                <a:close/>
              </a:path>
            </a:pathLst>
          </a:custGeom>
          <a:solidFill>
            <a:schemeClr val="accent1">
              <a:alpha val="39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Image associÃ©e"/>
          <p:cNvPicPr>
            <a:picLocks noChangeAspect="1" noChangeArrowheads="1"/>
          </p:cNvPicPr>
          <p:nvPr/>
        </p:nvPicPr>
        <p:blipFill>
          <a:blip r:embed="rId2"/>
          <a:srcRect l="46700" t="55293" b="2353"/>
          <a:stretch>
            <a:fillRect/>
          </a:stretch>
        </p:blipFill>
        <p:spPr bwMode="auto">
          <a:xfrm>
            <a:off x="-31750" y="0"/>
            <a:ext cx="91757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4" descr="Image associÃ©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75" t="10449" r="9062" b="9442"/>
          <a:stretch>
            <a:fillRect/>
          </a:stretch>
        </p:blipFill>
        <p:spPr bwMode="auto">
          <a:xfrm rot="-3517592">
            <a:off x="5580857" y="2616994"/>
            <a:ext cx="4413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 descr="Image associÃ©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75" t="47668" r="58771" b="9442"/>
          <a:stretch>
            <a:fillRect/>
          </a:stretch>
        </p:blipFill>
        <p:spPr bwMode="auto">
          <a:xfrm rot="-3517592">
            <a:off x="148431" y="3390107"/>
            <a:ext cx="3205163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Image associÃ©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62813" t="68950" r="11874"/>
          <a:stretch>
            <a:fillRect/>
          </a:stretch>
        </p:blipFill>
        <p:spPr bwMode="auto">
          <a:xfrm>
            <a:off x="3106738" y="0"/>
            <a:ext cx="6037262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RÃ©sultat de recherche d'images pour &quot;rainure en T&quot;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2357438"/>
            <a:ext cx="44767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Image associÃ©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72438" cy="605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Image associÃ©e"/>
          <p:cNvPicPr>
            <a:picLocks noChangeAspect="1" noChangeArrowheads="1"/>
          </p:cNvPicPr>
          <p:nvPr/>
        </p:nvPicPr>
        <p:blipFill>
          <a:blip r:embed="rId2"/>
          <a:srcRect t="26563" b="26563"/>
          <a:stretch>
            <a:fillRect/>
          </a:stretch>
        </p:blipFill>
        <p:spPr bwMode="auto">
          <a:xfrm>
            <a:off x="357188" y="214313"/>
            <a:ext cx="5143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Image associÃ©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33863" y="2357438"/>
            <a:ext cx="4716462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 descr="RÃ©sultat de recherche d'images pour &quot;trou lamÃ©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3500438"/>
            <a:ext cx="448627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0</Words>
  <PresentationFormat>Affichage à l'écran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Calibri</vt:lpstr>
      <vt:lpstr>Arial</vt:lpstr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Christophe GRACZYK</dc:creator>
  <cp:lastModifiedBy>Professeur</cp:lastModifiedBy>
  <cp:revision>25</cp:revision>
  <dcterms:created xsi:type="dcterms:W3CDTF">2016-09-26T12:50:14Z</dcterms:created>
  <dcterms:modified xsi:type="dcterms:W3CDTF">2020-09-30T15:33:25Z</dcterms:modified>
</cp:coreProperties>
</file>